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8" r:id="rId1"/>
  </p:sldMasterIdLst>
  <p:notesMasterIdLst>
    <p:notesMasterId r:id="rId10"/>
  </p:notesMasterIdLst>
  <p:handoutMasterIdLst>
    <p:handoutMasterId r:id="rId11"/>
  </p:handoutMasterIdLst>
  <p:sldIdLst>
    <p:sldId id="439" r:id="rId2"/>
    <p:sldId id="440" r:id="rId3"/>
    <p:sldId id="442" r:id="rId4"/>
    <p:sldId id="443" r:id="rId5"/>
    <p:sldId id="444" r:id="rId6"/>
    <p:sldId id="445" r:id="rId7"/>
    <p:sldId id="446" r:id="rId8"/>
    <p:sldId id="447" r:id="rId9"/>
  </p:sldIdLst>
  <p:sldSz cx="9144000" cy="6858000" type="screen4x3"/>
  <p:notesSz cx="679132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ADD"/>
    <a:srgbClr val="A7DD47"/>
    <a:srgbClr val="F6800A"/>
    <a:srgbClr val="FFE3AB"/>
    <a:srgbClr val="FFCC66"/>
    <a:srgbClr val="FFCD69"/>
    <a:srgbClr val="FFBB33"/>
    <a:srgbClr val="89E0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ema Uygulanmış Stil 2 - Vurgu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9" autoAdjust="0"/>
    <p:restoredTop sz="97122" autoAdjust="0"/>
  </p:normalViewPr>
  <p:slideViewPr>
    <p:cSldViewPr>
      <p:cViewPr>
        <p:scale>
          <a:sx n="70" d="100"/>
          <a:sy n="70" d="100"/>
        </p:scale>
        <p:origin x="-1854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071A41ED-AE29-49DF-85A1-FDFF95CB52A3}" type="datetimeFigureOut">
              <a:rPr lang="tr-TR"/>
              <a:pPr>
                <a:defRPr/>
              </a:pPr>
              <a:t>17.02.2015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545C5480-65D6-4AB9-8C64-E31B490AF3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72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4CC6A5F8-2AB3-4BD5-90A8-1B5FDFC3DEE9}" type="datetimeFigureOut">
              <a:rPr lang="tr-TR"/>
              <a:pPr>
                <a:defRPr/>
              </a:pPr>
              <a:t>17.02.2015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133" y="4689515"/>
            <a:ext cx="543306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E0F18BE3-21C2-4C25-9916-D0E5847169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401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70FDC8-ED60-4897-AF21-4CEB364E27C8}" type="datetime1">
              <a:rPr lang="tr-TR" smtClean="0"/>
              <a:pPr/>
              <a:t>17.02.2015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62812E-F2B7-4252-932F-6ADFC0712B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0724-DC08-4837-B96A-0D5080BA3903}" type="datetime1">
              <a:rPr lang="tr-TR" smtClean="0"/>
              <a:pPr/>
              <a:t>17.02.2015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293857-EFF2-4BC4-BB36-58BD2C4EF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FCC8C-118B-4656-B753-47C995F0AF63}" type="datetime1">
              <a:rPr lang="tr-TR" smtClean="0"/>
              <a:pPr/>
              <a:t>17.02.2015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DC0114-73F4-4893-987B-4FFDEC8256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B15AC-774B-4789-B8E4-E258521865BD}" type="datetime1">
              <a:rPr lang="tr-TR" smtClean="0"/>
              <a:pPr/>
              <a:t>17.02.2015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28AF5-F660-4C68-B3AA-7A4F5F5557F7}" type="datetime1">
              <a:rPr lang="tr-TR" smtClean="0"/>
              <a:pPr/>
              <a:t>17.02.2015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6E3348-FA13-4ABF-89CD-EED29B4F2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EDFB-195F-4FD2-AFC9-450BF67AF249}" type="datetime1">
              <a:rPr lang="tr-TR" smtClean="0"/>
              <a:pPr/>
              <a:t>17.02.2015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ABCEDB-0BC4-4902-A498-44602C92A0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255AE-4570-4A23-9F3B-E985A5137842}" type="datetime1">
              <a:rPr lang="tr-TR" smtClean="0"/>
              <a:pPr/>
              <a:t>17.02.2015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D8C4D9-1520-4DA7-AEA5-678744446F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DDB8C-3519-47C6-8FC4-EB49A3097F98}" type="datetime1">
              <a:rPr lang="tr-TR" smtClean="0"/>
              <a:pPr/>
              <a:t>17.02.2015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30F3FE-919D-4350-97F6-C64F56F248E8}" type="datetime1">
              <a:rPr lang="tr-TR" smtClean="0"/>
              <a:pPr/>
              <a:t>17.02.2015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40B36C-1DF1-4C73-B47F-04377F062F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39B853-52D0-4012-8082-1327BDA55E68}" type="datetime1">
              <a:rPr lang="tr-TR" smtClean="0"/>
              <a:pPr/>
              <a:t>17.02.2015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F9FD2A-7FF9-4916-A2D3-53D6048EB9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1C5039-10F5-439F-8391-2FC56558F584}" type="datetime1">
              <a:rPr lang="tr-TR" smtClean="0"/>
              <a:pPr/>
              <a:t>17.02.2015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5B1D40-0EFF-48A6-BEE7-CB0402CD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D46086-B555-402E-AC1B-B2B0F3AD6E0E}" type="datetime1">
              <a:rPr lang="tr-TR" smtClean="0"/>
              <a:pPr/>
              <a:t>17.02.2015</a:t>
            </a:fld>
            <a:endParaRPr lang="en-US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Özel Yeteneklerin Geliştirilmesi Daire Başkanlığı</a:t>
            </a:r>
            <a:endParaRPr lang="en-US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10C573-FDA7-4DD6-A13A-71E721454E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564219" y="1435635"/>
            <a:ext cx="8590695" cy="460851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Çeşitli alanlarda özel yetenekleri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Yoğun motivasyon gösterebilirler.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Gelişim basamaklarını yaşıtlarından önce tamamlarlar.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Sürekli soru sorarlar, meraklıdırlar.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Ayrıntılara dikkat ederler.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Kendisinin seçtiği konuda veya ilgi alanlarında bağımsız çalışabilirler.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Çabuk ve kolay öğrenirler, kavrama ve akılda tutma süreleri yüksektir.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Birbirini takip eden konular, olaylar dizisi karşısında sonraki adımı tahmin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Derin ve geniş ilgi alanlarına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 alanda öğrendiği konu ile bir başka alanda öğrendiği onu arasında akla yatkın ilişkiler kurabilirler.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Kelime dağarcıkları zengindir.</a:t>
            </a: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619158" cy="4608512"/>
          </a:xfrm>
        </p:spPr>
        <p:txBody>
          <a:bodyPr>
            <a:noAutofit/>
          </a:bodyPr>
          <a:lstStyle/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Kelimeleri doğru telaffuz eder, yerli yerinde kullanırlar. 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Akıcı bir konuşmaları vardır.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Bildiklerini, düşündüklerini yaşıtlarından daha iyi ifade edebilirler.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Bir öykünün ya da paragrafın ana fikrini yaşıtlarından daha çabuk bulup çıkarırlar.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Neden sonuç ilişkilerini ve benzerliklerini yaşıtlarından daha çabuk ayırt ederler.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Karmaşık ve zor problemlerden hoşlanır ve yaşıtlarının çözemediği problemleri çözebilirler.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Ders başarıları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Eleştirebilme yetenekleri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Orijinal, yaratıcı ve girişkendirler.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Başarılı oldukları alanda yüksek performans ve potansiyel kabiliyetlerini tek başına veya birleştirerek kendilerini gösterirler.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297249" y="1458495"/>
            <a:ext cx="8804137" cy="4608512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Kendilerine güvenir, kolaylıkla sorumluluk alabilirler.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Yeni ve değişik durumlara kolay ve çabuk uyarlar.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Sosyal etkinliklere katılmaktan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Duyarlıdırlar; empati yetenekleri gelişmiştir.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Grup içinde lider olurlar.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Grubun ilerisindedirler; yetişkinlerle iletişime girmeyi tercih ederler.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Başkalarıyla kolayca işbirliği yaparlar.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Genelde alçak gönüllüdürler; başkalarına yardım etmekten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Sınıf arkadaşları tarafından yeni fikir, bilgi kaynağı ve grup lideri olarak görülürler.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3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318158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Okula severek giderler.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Çalışkandırlar; amaçlarına ulaşmaktan ve  	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tr-TR" altLang="tr-TR" sz="1600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  başarıdan zevk duyarlar.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Güçlü bir konsantrasyona sahiptirler.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Azimli ve sabırlıdırlar.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Sorumluluk duyguları gelişmiştir. Sorumluluk  almayı çok ister ve bunu yerine getirmekten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Espri yetenekleri vardır; fıkra anlatmaktan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Yaratıcı öyküler anlatır ya da yazarlar.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Değişik konularda okur ve zor metinleri okumaktan keyif alırlar.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Sosyal problemlerde araştırma, uygulama, hipotez oluşturma anlamlı sonuçlara varma, yazılı ya da sözlü sunuların sonuçlarını etkin bir biçimde düzenleme yeteneğine sahiptirler.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4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tr-TR" altLang="tr-TR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800" dirty="0" smtClean="0"/>
          </a:p>
          <a:p>
            <a:endParaRPr lang="tr-TR" sz="2000" dirty="0" smtClean="0"/>
          </a:p>
          <a:p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5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Müzik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27001" y="1844824"/>
            <a:ext cx="8215370" cy="3775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Ritim ve melodiye diğer çocuklardan fazla tepkide bulunurlar.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Müzik parçaları bestelemeye büyük istek ve çaba gösterirler,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Başkaları şarkı söylerken onlara katılmaktan hoşlanırlar</a:t>
            </a:r>
            <a:r>
              <a:rPr lang="tr-TR" dirty="0">
                <a:solidFill>
                  <a:schemeClr val="tx1"/>
                </a:solidFill>
                <a:latin typeface="Verdana" pitchFamily="34" charset="0"/>
              </a:rPr>
              <a:t>.</a:t>
            </a:r>
            <a:endParaRPr lang="tr-TR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Duygu ve düşüncelerini anlatmak için sık sık müziği araç olarak kullanırlar.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Çeşitli müzik aletleri ile ilgilenir, onları çalmayı denerler.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Dinlediği şarkıyı kısa zamanda öğrenir, anlamlı ve uygun şekilde söylerler.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23528" y="1484784"/>
            <a:ext cx="8572560" cy="4608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Çeşitli konularda ve diğer çocukların yaptığından değişik çizimler yaparlar.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Resimlere derinlik verir ve parçalar arasında uygun oranlar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 yapmayı ciddiye alır ve bundan haz duyar ve buna çok zaman harcarlar.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 insanların yaptığı resim çalışmalarına ilgi duyarlar.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Diğerlerinin eleştirilerinden hoşlanır ve yeni şeyler öğrenirler.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Resmi kendi yaşantılarını ve duygularını ifade etmek  için başarılı bir şekilde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Çamur, sabun ve </a:t>
            </a:r>
            <a:r>
              <a:rPr lang="tr-TR" altLang="tr-TR" sz="1600" dirty="0" err="1" smtClean="0">
                <a:solidFill>
                  <a:schemeClr val="tx1"/>
                </a:solidFill>
                <a:latin typeface="Verdana" pitchFamily="34" charset="0"/>
              </a:rPr>
              <a:t>plastilin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vb. yumuşak gereçlerle üç boyutlu figürler yapmaya özel bir ilgi gösterirler.</a:t>
            </a: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342767" y="312320"/>
            <a:ext cx="7405697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Resim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tr-TR" altLang="tr-TR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7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Matematik 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11560" y="155679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Verilerin ele alınmasında, düzenlenmesinde göze çarpan yeteneğe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Orijinal yorumlar yaparlar, zihinsel işlevselliğe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Yazılı iletişimden ziyade sözlü iletişimi tercih ederler.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Aynı problemi farklı yöntemlerle çözebilirler.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Olağan dışı matematiksel işlemler yapar, gayret gerektiren olağandışı problemler sorarlar.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Problemi kısa sürede çözer, uygulamaya, analize, senteze ve değerlendirmeye odaklanırlar.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Matematiği başka kategorilere entegre edebilirler.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Yanlış ve doğruyu seçme güçleri fazladır.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İlgisiz gibi görünen işlemler arasında ilgi kurarlar.</a:t>
            </a: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568952" cy="460851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 ve hipotezleri test etmeye yönelik deneyler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ve teknik araçları kullanabilir ve bunlara vakıf olurlar.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Yerinde ve yeterli veri seçer, bunlardan çıkarımlar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Fikirleri hem niceliksel hem de niteliksel ifade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bilgisini toplumsal değişim için kullanır ve uygularlar.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Bilimsel gözlem, veri toplama ve yorum yapma becerileri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Problemlere yönelik duyarlılığa, yeni fikirler geliştirme yeteneğine ve değerlendirme yeteneğine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Yüksek düzeyde mekanik düşünme yeteneğine sahiptirler, uzay ilişkilerine ilgi duyarlar.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 konusunda otorite olan kaynakları tarar, fen raporlarını yorumlayarak bir ilgi zemini oluştururlar.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tr-TR" altLang="tr-TR" sz="16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5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8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Fen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2323</TotalTime>
  <Pages>0</Pages>
  <Words>646</Words>
  <Characters>0</Characters>
  <Application>Microsoft Office PowerPoint</Application>
  <PresentationFormat>Ekran Gösterisi (4:3)</PresentationFormat>
  <Lines>0</Lines>
  <Paragraphs>104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Kalabalık</vt:lpstr>
      <vt:lpstr>Zihinsel Özellikleri</vt:lpstr>
      <vt:lpstr>Zihinsel Özellikleri</vt:lpstr>
      <vt:lpstr>Sosyal Alandaki Özellikleri</vt:lpstr>
      <vt:lpstr>Sosyal Alandaki Özellikleri</vt:lpstr>
      <vt:lpstr>Müzik Alanındaki Yetenek Özellikleri</vt:lpstr>
      <vt:lpstr>Resim Alanındaki Yetenek Özellikleri</vt:lpstr>
      <vt:lpstr>Matematik  Alanındaki Yetenek Özellikleri</vt:lpstr>
      <vt:lpstr>Fen Alanındaki Yetenek Özellikleri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MEB</dc:creator>
  <cp:lastModifiedBy>Nuray</cp:lastModifiedBy>
  <cp:revision>268</cp:revision>
  <cp:lastPrinted>2015-02-02T08:29:36Z</cp:lastPrinted>
  <dcterms:modified xsi:type="dcterms:W3CDTF">2015-02-17T08:29:34Z</dcterms:modified>
</cp:coreProperties>
</file>